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4ACD2-CC76-4004-A828-5C1880258EF0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8DB5B-1BE3-4248-949F-25A0E69AF3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4ACD2-CC76-4004-A828-5C1880258EF0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8DB5B-1BE3-4248-949F-25A0E69AF3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4ACD2-CC76-4004-A828-5C1880258EF0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8DB5B-1BE3-4248-949F-25A0E69AF3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4ACD2-CC76-4004-A828-5C1880258EF0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8DB5B-1BE3-4248-949F-25A0E69AF3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4ACD2-CC76-4004-A828-5C1880258EF0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8DB5B-1BE3-4248-949F-25A0E69AF3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4ACD2-CC76-4004-A828-5C1880258EF0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8DB5B-1BE3-4248-949F-25A0E69AF3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4ACD2-CC76-4004-A828-5C1880258EF0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8DB5B-1BE3-4248-949F-25A0E69AF3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4ACD2-CC76-4004-A828-5C1880258EF0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8DB5B-1BE3-4248-949F-25A0E69AF3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4ACD2-CC76-4004-A828-5C1880258EF0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8DB5B-1BE3-4248-949F-25A0E69AF3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4ACD2-CC76-4004-A828-5C1880258EF0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8DB5B-1BE3-4248-949F-25A0E69AF3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4ACD2-CC76-4004-A828-5C1880258EF0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8DB5B-1BE3-4248-949F-25A0E69AF3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84ACD2-CC76-4004-A828-5C1880258EF0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18DB5B-1BE3-4248-949F-25A0E69AF31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gazeta-delovoy-mir.ru/2019/04/12/12-aprelya-den-kosmonavtiki-interesny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youtu.be/HXdUdGblhWI" TargetMode="External"/><Relationship Id="rId4" Type="http://schemas.openxmlformats.org/officeDocument/2006/relationships/hyperlink" Target="https://yandex.ru/turbo?text=https%3A%2F%2Fazart-ude.livejournal.com%2F976780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Апрель, 3-я неделя. День космонавтики. Развитие речи детей 4-7 лет. Логопедические задан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00312" cy="707233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71538" y="214290"/>
            <a:ext cx="74295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</a:t>
            </a:r>
            <a:b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города Ростова-на-Дону «Детский сад № 251» (МБДОУ № 251)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1285860"/>
            <a:ext cx="88582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адания (по лексике)</a:t>
            </a:r>
            <a:endParaRPr lang="ru-RU" sz="2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в старшей логопедической группе</a:t>
            </a:r>
          </a:p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по теме «Космос» в условиях самоизоляции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429256" y="5643578"/>
            <a:ext cx="264319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Подготовила:</a:t>
            </a:r>
          </a:p>
          <a:p>
            <a:pPr algn="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учитель-логопед</a:t>
            </a:r>
          </a:p>
          <a:p>
            <a:pPr algn="r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Зарвигорова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С.Е.</a:t>
            </a:r>
            <a:endParaRPr lang="ru-RU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ds05.infourok.ru/uploads/ex/0d5d/0005648c-5c7adf30/hello_html_m62880ee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7106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Уважаемые родители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!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Сегодня День Космонавтики. Проведите беседу в домашних условиях, расскажите или прочтите детям о космосе (планетах и звёздах), о первом полёте в космос советского  космонавта, покажите картинки или видео ролики из интернета. Материал можно найти пройдя по ссылкам: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00100" y="2571744"/>
            <a:ext cx="6786578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/>
              </a:rPr>
              <a:t>https://gazeta-delovoy-mir.ru/2019/04/12/12-aprelya-den-kosmonavtiki-interesny/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4"/>
              </a:rPr>
              <a:t>https://yandex.ru/turbo?text=https%3A%2F%2Fazart-ude.livejournal.com%2F976780.html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1538" y="4572008"/>
            <a:ext cx="59293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Обучающий фильм о планетах солнечной системы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https://youtu.be/HXdUdGblhWI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 descr="https://kcjagodina.rs/wp-content/uploads/2019/01/blue-gradient-abstract-hd-wallpaper-1920x1200-443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64" name="Picture 4" descr="https://ds05.infourok.ru/uploads/ex/0d5d/0005648c-5c7adf30/hello_html_m62880ee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71472" y="428604"/>
            <a:ext cx="80724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Предлагаю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Вам интересный материал для совместных занятий и игр с ребенком во время самоизоляции. Вы сможете закрепить знания и умения ребёнка по теме «Космос».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428596" y="1571612"/>
            <a:ext cx="8358246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Вопросы для обсуждения с ребенком: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Объясните ребёнку, почему 12 апреля во всём мире отмечают День космонавтики. Рассмотрите картинки и иллюстрации в книгах, газетах, журналах с изображением космоса, космонавтов и космической техники. Расскажите ребёнку о первом космонавте – Юрии Гагарине. Объясните ребёнку, что такое ракета, спутник, космодром, скафандр, телескоп.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Отгадай загадки.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Крыльев нет, но это птица полетит и прилунится.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                                                                 ( Ракета).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Лишь солнце погасло и стало темно,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по небу кто-то рассыпал зерно.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                                             ( Звёзды)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 я блюдо, то – рожок.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Ты узнал меня, дружок?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                                   ( Луна).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7" name="Picture 7" descr="https://bumper-stickers.ru/46250-thickbox_default/kosmicheskaja-raketa.jpg"/>
          <p:cNvPicPr>
            <a:picLocks noChangeAspect="1" noChangeArrowheads="1"/>
          </p:cNvPicPr>
          <p:nvPr/>
        </p:nvPicPr>
        <p:blipFill>
          <a:blip r:embed="rId3" cstate="print"/>
          <a:srcRect l="19843" r="20787"/>
          <a:stretch>
            <a:fillRect/>
          </a:stretch>
        </p:blipFill>
        <p:spPr bwMode="auto">
          <a:xfrm rot="3553185">
            <a:off x="6957659" y="3089277"/>
            <a:ext cx="952752" cy="1604927"/>
          </a:xfrm>
          <a:prstGeom prst="rect">
            <a:avLst/>
          </a:prstGeom>
          <a:noFill/>
        </p:spPr>
      </p:pic>
      <p:pic>
        <p:nvPicPr>
          <p:cNvPr id="15369" name="Picture 9" descr="https://avatars.mds.yandex.net/get-pdb/1996727/316a56ea-6214-4210-ac3b-ee550470e435/s1200"/>
          <p:cNvPicPr>
            <a:picLocks noChangeAspect="1" noChangeArrowheads="1"/>
          </p:cNvPicPr>
          <p:nvPr/>
        </p:nvPicPr>
        <p:blipFill>
          <a:blip r:embed="rId4" cstate="print"/>
          <a:srcRect l="11339" t="12240" r="8504" b="5971"/>
          <a:stretch>
            <a:fillRect/>
          </a:stretch>
        </p:blipFill>
        <p:spPr bwMode="auto">
          <a:xfrm rot="5400000">
            <a:off x="4629596" y="4371536"/>
            <a:ext cx="1506854" cy="1622046"/>
          </a:xfrm>
          <a:prstGeom prst="rect">
            <a:avLst/>
          </a:prstGeom>
          <a:noFill/>
        </p:spPr>
      </p:pic>
      <p:pic>
        <p:nvPicPr>
          <p:cNvPr id="15375" name="Picture 15" descr="https://www.beesona.ru/upload/494/fc5c14c701c77760a626a20b9af305c4.png"/>
          <p:cNvPicPr>
            <a:picLocks noChangeAspect="1" noChangeArrowheads="1"/>
          </p:cNvPicPr>
          <p:nvPr/>
        </p:nvPicPr>
        <p:blipFill>
          <a:blip r:embed="rId5" cstate="print"/>
          <a:srcRect l="13374" t="11594" r="12211" b="11014"/>
          <a:stretch>
            <a:fillRect/>
          </a:stretch>
        </p:blipFill>
        <p:spPr bwMode="auto">
          <a:xfrm>
            <a:off x="6357950" y="5475021"/>
            <a:ext cx="1325674" cy="13829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ds05.infourok.ru/uploads/ex/0d5d/0005648c-5c7adf30/hello_html_m62880ee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428596" y="214290"/>
            <a:ext cx="7786742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Объясните ребёнку значение слов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взлёт, посадка, старт, приземление,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скафандр, шлем.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Придумать с каждым из этих слов по одному предложению. Записать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их в тетрадь и нарисовать схемы предложения.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Игра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"Скажи, какой (какая)?"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Например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: космос - темный, огромный, бесконечный. таинственный...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космонавт (какой?) - …                   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планета (какая?) - ….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Солнце (какое?) - ….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Земля (какая?) - …..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5. Игра "1 - 2 - 5"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     звезда - ...,  ракета - ...,  планета - ...,  комета - ...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6. Игра "Назови ласково":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     звезда - ...,  ракета - ...,  планета - ...,  комета - ...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7. Игра  "Один - много - нет"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    Например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: звезда - звезды - звезд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    ракета - .., планета - .., комета - .., космонавт - ..,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 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космическая станция - ...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27" name="Picture 19" descr="https://cdn141.picsart.com/257434330024212.png"/>
          <p:cNvPicPr>
            <a:picLocks noChangeAspect="1" noChangeArrowheads="1"/>
          </p:cNvPicPr>
          <p:nvPr/>
        </p:nvPicPr>
        <p:blipFill>
          <a:blip r:embed="rId3" cstate="print"/>
          <a:srcRect l="12879" r="9742"/>
          <a:stretch>
            <a:fillRect/>
          </a:stretch>
        </p:blipFill>
        <p:spPr bwMode="auto">
          <a:xfrm>
            <a:off x="5572132" y="2285992"/>
            <a:ext cx="3214710" cy="41544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ds05.infourok.ru/uploads/ex/0d5d/0005648c-5c7adf30/hello_html_m62880ee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285720" y="500042"/>
            <a:ext cx="6715172" cy="5026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539580" bIns="360249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8.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Выучите с ребенком стихотворение и н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арисуйте картинку к стихотворению  В. Степанова «Космонавт».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тёмном небе звёзды светят,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Космонавт летит в ракете.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День летит и ночь летит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на землю вниз глядит.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Видит сверху он поля,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Горы, реки и моря.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Видит он весь шар земной,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Шар земной – наш дом родной.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1" descr="https://pbs.twimg.com/media/DcHWGu4VQAEeME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2641474"/>
            <a:ext cx="3167799" cy="37862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ds05.infourok.ru/uploads/ex/0d5d/0005648c-5c7adf30/hello_html_m62880ee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85728"/>
            <a:ext cx="7072362" cy="5511816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9.Выполните вместе с ребенком пальчиковую гимнастику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«Космонавт»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тёмном небе звёзды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светят,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                    (Сжимают 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и разжимают пальцы.)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Космонавт летит в ракете.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                    (Изобразить ракету, соединив пальцы обеих рук 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углом вверх)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День летит и ночь летит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(Изображают одной рукой полёт ракеты.)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И на землю вниз глядит.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                   (Опускают медленно руку вниз.)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Видит сверху он поля,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Горы, реки и моря.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Видит он весь шар земной,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(Загибают пальцы на обеих руках, начиная с мизинца.)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Шар земной – наш дом родной.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                    (Сжимают и разжимают пальцы.)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pic>
        <p:nvPicPr>
          <p:cNvPr id="19462" name="Picture 6" descr="https://img1.liveinternet.ru/images/attach/c/5/85/213/85213461_2418775_090bba7ceeb8a4cec6b360601557cd6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4857760"/>
            <a:ext cx="7000924" cy="2000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ds05.infourok.ru/uploads/ex/0d5d/0005648c-5c7adf30/hello_html_m62880ee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500034" y="214290"/>
            <a:ext cx="80724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10. На развитие мелкой моторики рук п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редложите ребёнку выложить изображение из палочек или палочек.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ello_html_m495fa1c.png"/>
          <p:cNvPicPr/>
          <p:nvPr/>
        </p:nvPicPr>
        <p:blipFill>
          <a:blip r:embed="rId3"/>
          <a:srcRect t="5698" r="44882" b="15194"/>
          <a:stretch>
            <a:fillRect/>
          </a:stretch>
        </p:blipFill>
        <p:spPr bwMode="auto">
          <a:xfrm rot="16200000">
            <a:off x="2643173" y="428605"/>
            <a:ext cx="3429024" cy="55721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1643042" y="5500702"/>
            <a:ext cx="571504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Желаю всем успеха!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412</Words>
  <Application>Microsoft Office PowerPoint</Application>
  <PresentationFormat>Экран (4:3)</PresentationFormat>
  <Paragraphs>64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Уважаемые родители!  Сегодня День Космонавтики. Проведите беседу в домашних условиях, расскажите или прочтите детям о космосе (планетах и звёздах), о первом полёте в космос советского  космонавта, покажите картинки или видео ролики из интернета. Материал можно найти пройдя по ссылкам: </vt:lpstr>
      <vt:lpstr>Слайд 3</vt:lpstr>
      <vt:lpstr>Слайд 4</vt:lpstr>
      <vt:lpstr>Слайд 5</vt:lpstr>
      <vt:lpstr>9.Выполните вместе с ребенком пальчиковую гимнастику                        «Космонавт» В тёмном небе звёзды светят,                      (Сжимают и разжимают пальцы.) Космонавт летит в ракете.                      (Изобразить ракету, соединив пальцы обеих рук углом вверх) День летит и ночь летит                     (Изображают одной рукой полёт ракеты.) И на землю вниз глядит.                     (Опускают медленно руку вниз.) Видит сверху он поля, Горы, реки и моря. Видит он весь шар земной,                      (Загибают пальцы на обеих руках, начиная с мизинца.) Шар земной – наш дом родной.                      (Сжимают и разжимают пальцы.)   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города Ростова-на-Дону «Детский сад № 251» (МБДОУ № 251)</dc:title>
  <dc:creator>Светлана</dc:creator>
  <cp:lastModifiedBy>Светлана</cp:lastModifiedBy>
  <cp:revision>21</cp:revision>
  <dcterms:created xsi:type="dcterms:W3CDTF">2020-05-18T13:55:59Z</dcterms:created>
  <dcterms:modified xsi:type="dcterms:W3CDTF">2020-05-19T06:55:11Z</dcterms:modified>
</cp:coreProperties>
</file>