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703A9-BDB1-46E2-BE85-357CD5879F9B}" type="datetimeFigureOut">
              <a:rPr lang="ru-RU" smtClean="0"/>
              <a:t>19.05.2020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027A3-A024-4417-9884-FAA1BD38D4F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s://ds05.infourok.ru/uploads/ex/0d5d/0005648c-5c7adf30/hello_html_m62880e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города Ростова-на-Дону «Детский сад № 251» (МБДОУ № 251)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357298"/>
            <a:ext cx="78581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Задания (по грамоте)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старшей логопедической группе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теме «Звуки /Л, Ль/» в условиях самоизоляции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28184" y="5227285"/>
            <a:ext cx="21431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algn="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Зарвигорова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С.Е.</a:t>
            </a:r>
            <a:endParaRPr lang="ru-RU" dirty="0"/>
          </a:p>
        </p:txBody>
      </p:sp>
      <p:pic>
        <p:nvPicPr>
          <p:cNvPr id="1028" name="Picture 4" descr="http://tapenik.ru/dizain_alfavit/06_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405163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ds05.infourok.ru/uploads/ex/0d5d/0005648c-5c7adf30/hello_html_m62880e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Уважаемые родители!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Предлагаю Вам интересный материал для совместных занятий с ребенком во время самоизоляции по грамоте.  С вашей помощью ребенок познакомится с новыми звуками /Л, Ль/, научится их различать, находить в словах и подбирать слова к звукам, а также закрепит ранее изученное в детском саду. И самое главное,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вы вместе весело проведете время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pic>
        <p:nvPicPr>
          <p:cNvPr id="2052" name="Picture 4" descr="https://i.pinimg.com/originals/39/f1/6f/39f16f4e662b89f45ae0fd348a068cc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726393"/>
            <a:ext cx="2885158" cy="279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ds05.infourok.ru/uploads/ex/0d5d/0005648c-5c7adf30/hello_html_m62880e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28654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: «Звуки «Л, Ль»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Загадки на звук /Л/: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Прежде, чем его мы съели,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Все наплакаться успели (лук).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Светит ночью нам она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Это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желтая (луна).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В огород пришли ребята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  Срочно им нужна (лопата).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 дождь гулять не чуть не хуже,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Если есть большие (лужи).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С какого звука начинались слова-отгадки? (звук /Л/) Характеристика звука: согласный, звонкий, твёрдый (синий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звучёк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 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Запомни!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 время правильного произнесения звука л органы речи принимают следующее положение: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 губы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раскрыты и растянуты в улыбке,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 зубы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разомкнуты;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 узкий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кончик языка поднимается и упирается в верхние резцы или их десны, средняя часть языка опущена, боковые края тоже опущены; между боковыми краями языка и коренными зубами остается щель, через которую выходит воздушная струя.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 голосовые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связки напряжены и вибрируют, давая голос.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ds05.infourok.ru/uploads/ex/0d5d/0005648c-5c7adf30/hello_html_m62880e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Загадки на звук /Ль/: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Вы не видели в лесу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Ярко рыжую (лису).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2. На скамейке у ворот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 Лена горько слезы … (льет).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У себя в саду Андрейка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Поливал цветы из … (лейки).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4. Мы не ели, мы не пили,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  Бабу снежную … (лепили).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С какого звука начинались слова-отгадки? (звук /Ль/) Характеристика звука: согласный, звонкий, мягкий (зелёный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звучёк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Запомни!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Мягкий звук ль отличается от твердого л следующим: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	губы растянуты в стороны, как при улыбке;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•	язык - кончик языка поднят несколько выше и упирается в альвеолы ("бугорки") за передними верхними зубами, средняя и задняя части языка подняты и продвинуты вперед, что и дает смягчение.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ds05.infourok.ru/uploads/ex/0d5d/0005648c-5c7adf30/hello_html_m62880ee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Поиграйте с ребенком для закрепления звуков /Л, Ль/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«Поймай звук»: Инструкция ребенку: Я буду произносить звуки, а ты хлопни, когда услышишь звук /Л/ и топни, когда услышишь звук /Ль/: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л, а, т,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ль, у, л, к,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и, л,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т, 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ль,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на,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ош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пи,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ас,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ли;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луна, каша, лист, юла, люстра, лыжи, клён.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Игра «Где живет звук?»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/Л/: пилот, луна, мел.                     /Ль/: мель, Земля, полёт.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Игра «Телеграф», раздели слова на слоги и сделать звуковой анализ этих  слов: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лопата, мел, пылесос, лист, лыжи, лето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Игра «Скажи словечко на звук /Л/, а потом на /Ль/»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Игра начинается с таких слов: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Мячик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маленький поймай,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да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словечко называй.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ребенок придумывает слова на заданный звук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Желаю удачи!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54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муниципальное бюджетное дошкольное образовательное учреждение города Ростова-на-Дону «Детский сад № 251» (МБДОУ № 251) </vt:lpstr>
      <vt:lpstr>Уважаемые родители!  Предлагаю Вам интересный материал для совместных занятий с ребенком во время самоизоляции по грамоте.  С вашей помощью ребенок познакомится с новыми звуками /Л, Ль/, научится их различать, находить в словах и подбирать слова к звукам, а также закрепит ранее изученное в детском саду. И самое главное,  вы вместе весело проведете время. </vt:lpstr>
      <vt:lpstr>                        Тема: «Звуки «Л, Ль»  Загадки на звук /Л/: 1. Прежде, чем его мы съели,     Все наплакаться успели (лук).                   2. Светит ночью нам она                      Это желтая (луна).  3. В огород пришли ребята    Срочно им нужна (лопата).                  4. В дождь гулять не чуть не хуже,                     Если есть большие (лужи).  - С какого звука начинались слова-отгадки? (звук /Л/) Характеристика звука: согласный, звонкий, твёрдый (синий звучёк)   Запомни! Во время правильного произнесения звука л органы речи принимают следующее положение: •  губы раскрыты и растянуты в улыбке,  •  зубы  разомкнуты;  •  узкий кончик языка поднимается и упирается в верхние резцы или их десны, средняя часть языка опущена, боковые края тоже опущены; между боковыми краями языка и коренными зубами остается щель, через которую выходит воздушная струя. •  голосовые связки напряжены и вибрируют, давая голос. </vt:lpstr>
      <vt:lpstr>Загадки на звук /Ль/: 1. Вы не видели в лесу     Ярко рыжую (лису).              2. На скамейке у ворот                 Лена горько слезы … (льет). 3. У себя в саду Андрейка Поливал цветы из … (лейки).            4. Мы не ели, мы не пили,                Бабу снежную … (лепили). - С какого звука начинались слова-отгадки? (звук /Ль/) Характеристика звука: согласный, звонкий, мягкий (зелёный звучёк) Запомни! Мягкий звук ль отличается от твердого л следующим: • губы растянуты в стороны, как при улыбке; • язык - кончик языка поднят несколько выше и упирается в альвеолы ("бугорки") за передними верхними зубами, средняя и задняя части языка подняты и продвинуты вперед, что и дает смягчение. </vt:lpstr>
      <vt:lpstr>Поиграйте с ребенком для закрепления звуков /Л, Ль/ Игра «Поймай звук»: Инструкция ребенку: Я буду произносить звуки, а ты хлопни, когда услышишь звук /Л/ и топни, когда услышишь звук /Ль/: - п, л, а, т, х, ль, у, л, к, х, и, л, ш, т, о, х, ль, п, х; - на, ош, лу, пи, ле, то, му, лы, лю, ас, зо, ли; - луна, каша, лист, юла, люстра, лыжи, клён.   Игра «Где живет звук?» /Л/: пилот, луна, мел.                     /Ль/: мель, Земля, полёт.   Игра «Телеграф», раздели слова на слоги и сделать звуковой анализ этих  слов: лопата, мел, пылесос, лист, лыжи, лето   Игра «Скажи словечко на звук /Л/, а потом на /Ль/» Игра начинается с таких слов:                 Мячик маленький поймай,                  да словечко называй.   (ребенок придумывает слова на заданный звук)                                             Желаю удачи!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города Ростова-на-Дону «Детский сад № 251» (МБДОУ № 251)</dc:title>
  <dc:creator>Светлана</dc:creator>
  <cp:lastModifiedBy>Admin</cp:lastModifiedBy>
  <cp:revision>4</cp:revision>
  <dcterms:created xsi:type="dcterms:W3CDTF">2020-05-19T06:31:12Z</dcterms:created>
  <dcterms:modified xsi:type="dcterms:W3CDTF">2020-05-19T11:47:58Z</dcterms:modified>
</cp:coreProperties>
</file>