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8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5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6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2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9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2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1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ctorymuseum.ru/newvtour/GLAV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93096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Виртуальная экскурсия в Центральный музей Великой Отечественной войны 1941-1945гг.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65912"/>
            <a:ext cx="7056784" cy="7920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педагог-психолог Рыбакова Ю.А.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6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Зал Памяти и Скорби</a:t>
            </a:r>
            <a:endParaRPr lang="ru-RU" b="1" dirty="0"/>
          </a:p>
        </p:txBody>
      </p:sp>
      <p:pic>
        <p:nvPicPr>
          <p:cNvPr id="9218" name="Picture 2" descr="https://astl.fun/upload/catalog/ru/tsentralniy_muzey_velikoy_otechestvennoy_voyni_5a93c169173b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7"/>
            <a:ext cx="7416824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Экспонаты музея</a:t>
            </a:r>
            <a:endParaRPr lang="ru-RU" b="1" dirty="0"/>
          </a:p>
        </p:txBody>
      </p:sp>
      <p:pic>
        <p:nvPicPr>
          <p:cNvPr id="10242" name="Picture 2" descr="https://a.d-cd.net/58261aes-9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32" y="1412776"/>
            <a:ext cx="4933192" cy="32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opwar.ru/uploads/posts/2018-01/1517200454_img_00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12777"/>
            <a:ext cx="3360371" cy="50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KeVWm-tqyjU/VkG9BUqDInI/AAAAAAAAptQ/HVSgCo3H404/s1600/IMG_5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51205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0-tub-ru.yandex.net/i?id=3eb86720b833e92bd2472a15ac234174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310" y="3501008"/>
            <a:ext cx="4680012" cy="31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Фрагмент диорамы </a:t>
            </a:r>
            <a:br>
              <a:rPr lang="ru-RU" b="1" dirty="0" smtClean="0"/>
            </a:br>
            <a:r>
              <a:rPr lang="ru-RU" b="1" dirty="0" smtClean="0"/>
              <a:t>«Блокада Ленинграда»</a:t>
            </a:r>
            <a:endParaRPr lang="ru-RU" b="1" dirty="0"/>
          </a:p>
        </p:txBody>
      </p:sp>
      <p:pic>
        <p:nvPicPr>
          <p:cNvPr id="12290" name="Picture 2" descr="http://strana.ru/media/images/uploaded/gallery_promo21026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67268"/>
            <a:ext cx="85545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Фрагмент диорамы </a:t>
            </a:r>
            <a:br>
              <a:rPr lang="ru-RU" b="1" dirty="0" smtClean="0"/>
            </a:br>
            <a:r>
              <a:rPr lang="ru-RU" b="1" dirty="0" smtClean="0"/>
              <a:t>«Штурм Берлина»</a:t>
            </a:r>
            <a:endParaRPr lang="ru-RU" b="1" dirty="0"/>
          </a:p>
        </p:txBody>
      </p:sp>
      <p:pic>
        <p:nvPicPr>
          <p:cNvPr id="13314" name="Picture 2" descr="https://topwar.ru/uploads/posts/2018-01/1517200463_img_0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86045" cy="49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виртуальной экскурсии </a:t>
            </a:r>
            <a:r>
              <a:rPr lang="ru-RU" dirty="0" smtClean="0"/>
              <a:t> можно пройти по ссылке на сайт музея </a:t>
            </a:r>
            <a:r>
              <a:rPr lang="ru-RU" sz="2800" u="sng" dirty="0">
                <a:hlinkClick r:id="rId2"/>
              </a:rPr>
              <a:t>https://victorymuseum.ru/newvtour/GLAV.html</a:t>
            </a:r>
            <a:endParaRPr lang="ru-RU" sz="2800" dirty="0"/>
          </a:p>
          <a:p>
            <a:r>
              <a:rPr lang="ru-RU" dirty="0" smtClean="0"/>
              <a:t>Очень интересно с помощью интерактивной доски «путешествовать» с детьми по залам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46" y="1616877"/>
            <a:ext cx="7907215" cy="513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646" y="4721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Центральный музей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Отечественной войны 1941-1945гг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Находится в Парке Победы на Поклонной горе 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Москва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военной техники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.d-cd.net/e4553f6s-9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85912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martushin.ru/travel/pgmilitary1112/13655331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70909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58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военной техники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tripguide.ru/img/8810/43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dn.fishki.net/upload/post/201403/12/1251021/2_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34836"/>
            <a:ext cx="46469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rana.ru/media/images/uploaded/gallery_promo210274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52318" cy="46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Зал полководцев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c/cc/%D0%A6%D0%9C_%D0%92%D0%9E%D0%92._%D0%97%D0%B0%D0%BB_%D0%9F%D0%BE%D0%BB%D0%BA%D0%BE%D0%B2%D0%BE%D0%B4%D1%86%D0%B5%D0%B2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94575"/>
            <a:ext cx="83666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Художественно-декоративная композиция «Щит и меч Победы»</a:t>
            </a:r>
            <a:endParaRPr lang="ru-RU" b="1" dirty="0"/>
          </a:p>
        </p:txBody>
      </p:sp>
      <p:pic>
        <p:nvPicPr>
          <p:cNvPr id="6146" name="Picture 2" descr="https://rblogger.ru/img3/2018/gorod-na-pamyat-183-park-pobedyi/14.-Muzey-VOV.-24.06.15.20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41" y="1556792"/>
            <a:ext cx="7364760" cy="48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60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Зал Славы</a:t>
            </a:r>
            <a:endParaRPr lang="ru-RU" b="1" dirty="0"/>
          </a:p>
        </p:txBody>
      </p:sp>
      <p:pic>
        <p:nvPicPr>
          <p:cNvPr id="7170" name="Picture 2" descr="http://static.esosedi.org/fiber/183156/fit/1400x1000/solda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1907"/>
            <a:ext cx="7929600" cy="52864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784" y="1196752"/>
            <a:ext cx="237367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Зал Славы</a:t>
            </a:r>
            <a:endParaRPr lang="ru-RU" b="1" dirty="0"/>
          </a:p>
        </p:txBody>
      </p:sp>
      <p:pic>
        <p:nvPicPr>
          <p:cNvPr id="8194" name="Picture 2" descr="https://www.osd.ru/ftproot/users/0009079/al0000088/0000031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04" y="116632"/>
            <a:ext cx="6195281" cy="34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rblogger.ru/img3/2018/gorod-na-pamyat-176-tsentralnyiy-muzey-velikoy-otechestvennoy-voynyi/07.-Muzey-VOV.-Zal-slavyi.-21.04.15.15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923" y="3140968"/>
            <a:ext cx="5392324" cy="359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92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Виртуальная экскурсия в Центральный музей Великой Отечественной войны 1941-1945гг.</vt:lpstr>
      <vt:lpstr>Презентация PowerPoint</vt:lpstr>
      <vt:lpstr>Выставка военной техники</vt:lpstr>
      <vt:lpstr>Выставка военной техники</vt:lpstr>
      <vt:lpstr>Презентация PowerPoint</vt:lpstr>
      <vt:lpstr>Презентация PowerPoint</vt:lpstr>
      <vt:lpstr>Художественно-декоративная композиция «Щит и меч Победы»</vt:lpstr>
      <vt:lpstr>Зал Славы</vt:lpstr>
      <vt:lpstr>Зал Славы</vt:lpstr>
      <vt:lpstr>Зал Памяти и Скорби</vt:lpstr>
      <vt:lpstr>Экспонаты музея</vt:lpstr>
      <vt:lpstr>Презентация PowerPoint</vt:lpstr>
      <vt:lpstr>Фрагмент диорамы  «Блокада Ленинграда»</vt:lpstr>
      <vt:lpstr>Фрагмент диорамы  «Штурм Берлина»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в Центральный музей Великой Отечественной войны 1941-1945гг.</dc:title>
  <dc:creator>Irina</dc:creator>
  <cp:lastModifiedBy>Irina</cp:lastModifiedBy>
  <cp:revision>12</cp:revision>
  <dcterms:created xsi:type="dcterms:W3CDTF">2019-04-24T07:52:16Z</dcterms:created>
  <dcterms:modified xsi:type="dcterms:W3CDTF">2019-05-13T13:22:51Z</dcterms:modified>
</cp:coreProperties>
</file>